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06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052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11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0657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256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12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0170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695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516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65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656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159206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C17C6E6-78C7-5943-8B6A-23BE71912650}"/>
              </a:ext>
            </a:extLst>
          </p:cNvPr>
          <p:cNvSpPr txBox="1"/>
          <p:nvPr/>
        </p:nvSpPr>
        <p:spPr>
          <a:xfrm>
            <a:off x="2878281" y="2504152"/>
            <a:ext cx="81049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000" b="1">
                <a:solidFill>
                  <a:srgbClr val="FF0000"/>
                </a:solidFill>
              </a:rPr>
              <a:t>मध्यकालीन हिंदी कविता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 B.A 1</a:t>
            </a:r>
            <a:r>
              <a:rPr lang="en-IN" sz="4000" b="1" baseline="30000">
                <a:solidFill>
                  <a:srgbClr val="FF0000"/>
                </a:solidFill>
              </a:rPr>
              <a:t>st</a:t>
            </a:r>
            <a:r>
              <a:rPr lang="en-IN" sz="4000" b="1">
                <a:solidFill>
                  <a:srgbClr val="FF0000"/>
                </a:solidFill>
              </a:rPr>
              <a:t> year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 Dsc-1B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 Hind-103</a:t>
            </a:r>
            <a:endParaRPr 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405" y="1780191"/>
            <a:ext cx="7741188" cy="39996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453" y="1555847"/>
            <a:ext cx="4283067" cy="2998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4145" y="2053074"/>
            <a:ext cx="4002868" cy="28621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4145" y="4973727"/>
            <a:ext cx="4638398" cy="10369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6044" y="2143562"/>
            <a:ext cx="142868" cy="1428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6044" y="2500750"/>
            <a:ext cx="142868" cy="14286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6044" y="2869847"/>
            <a:ext cx="142868" cy="14286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6044" y="3225841"/>
            <a:ext cx="142868" cy="1428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6044" y="3596130"/>
            <a:ext cx="142868" cy="14286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6044" y="3964031"/>
            <a:ext cx="142868" cy="14286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6044" y="4312292"/>
            <a:ext cx="142868" cy="14286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6044" y="4678409"/>
            <a:ext cx="142868" cy="14286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6044" y="5057294"/>
            <a:ext cx="142868" cy="14286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6044" y="5420292"/>
            <a:ext cx="142868" cy="14286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6044" y="5783309"/>
            <a:ext cx="142868" cy="1428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2106" y="1633755"/>
            <a:ext cx="2230537" cy="3927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6919" y="2099689"/>
            <a:ext cx="6312974" cy="17294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8817" y="4071316"/>
            <a:ext cx="3098911" cy="3007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6919" y="4530714"/>
            <a:ext cx="6247753" cy="67178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25273" y="5320298"/>
            <a:ext cx="2780352" cy="6059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3894" y="1537459"/>
            <a:ext cx="2140930" cy="3916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3894" y="2016716"/>
            <a:ext cx="6075022" cy="6550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0549" y="3836868"/>
            <a:ext cx="3194323" cy="2797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08963" y="4320741"/>
            <a:ext cx="6372486" cy="9710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85793" y="1663149"/>
            <a:ext cx="142869" cy="1428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76491" y="2716085"/>
            <a:ext cx="4651869" cy="6632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09368" y="5389577"/>
            <a:ext cx="2986114" cy="6394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9305" y="1434023"/>
            <a:ext cx="3192495" cy="3240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1205" y="1559714"/>
            <a:ext cx="142869" cy="1428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166" y="1942059"/>
            <a:ext cx="6266257" cy="10305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9781" y="3156627"/>
            <a:ext cx="3976113" cy="6297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09305" y="4215326"/>
            <a:ext cx="2684693" cy="2998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1205" y="4341017"/>
            <a:ext cx="142869" cy="1428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09166" y="4716961"/>
            <a:ext cx="6321632" cy="61448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98643" y="5461681"/>
            <a:ext cx="4180024" cy="6653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4038" y="3092343"/>
            <a:ext cx="6332028" cy="97246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25935" y="2697172"/>
            <a:ext cx="1781810" cy="209550"/>
          </a:xfrm>
          <a:custGeom>
            <a:avLst/>
            <a:gdLst/>
            <a:ahLst/>
            <a:cxnLst/>
            <a:rect l="l" t="t" r="r" b="b"/>
            <a:pathLst>
              <a:path w="1781810" h="209550">
                <a:moveTo>
                  <a:pt x="0" y="134321"/>
                </a:moveTo>
                <a:lnTo>
                  <a:pt x="10666" y="180977"/>
                </a:lnTo>
                <a:lnTo>
                  <a:pt x="53035" y="187488"/>
                </a:lnTo>
                <a:lnTo>
                  <a:pt x="64968" y="186460"/>
                </a:lnTo>
                <a:lnTo>
                  <a:pt x="106525" y="160768"/>
                </a:lnTo>
                <a:lnTo>
                  <a:pt x="110935" y="152767"/>
                </a:lnTo>
                <a:lnTo>
                  <a:pt x="42058" y="152767"/>
                </a:lnTo>
                <a:lnTo>
                  <a:pt x="33387" y="151817"/>
                </a:lnTo>
                <a:lnTo>
                  <a:pt x="23887" y="148698"/>
                </a:lnTo>
                <a:lnTo>
                  <a:pt x="12957" y="143001"/>
                </a:lnTo>
                <a:lnTo>
                  <a:pt x="0" y="134321"/>
                </a:lnTo>
                <a:close/>
              </a:path>
              <a:path w="1781810" h="209550">
                <a:moveTo>
                  <a:pt x="113737" y="94176"/>
                </a:moveTo>
                <a:lnTo>
                  <a:pt x="37792" y="94176"/>
                </a:lnTo>
                <a:lnTo>
                  <a:pt x="49612" y="95759"/>
                </a:lnTo>
                <a:lnTo>
                  <a:pt x="58974" y="100867"/>
                </a:lnTo>
                <a:lnTo>
                  <a:pt x="65136" y="110045"/>
                </a:lnTo>
                <a:lnTo>
                  <a:pt x="67355" y="123833"/>
                </a:lnTo>
                <a:lnTo>
                  <a:pt x="65417" y="135678"/>
                </a:lnTo>
                <a:lnTo>
                  <a:pt x="60080" y="144810"/>
                </a:lnTo>
                <a:lnTo>
                  <a:pt x="52055" y="150687"/>
                </a:lnTo>
                <a:lnTo>
                  <a:pt x="42058" y="152767"/>
                </a:lnTo>
                <a:lnTo>
                  <a:pt x="110935" y="152767"/>
                </a:lnTo>
                <a:lnTo>
                  <a:pt x="113078" y="148878"/>
                </a:lnTo>
                <a:lnTo>
                  <a:pt x="117344" y="135497"/>
                </a:lnTo>
                <a:lnTo>
                  <a:pt x="118868" y="121304"/>
                </a:lnTo>
                <a:lnTo>
                  <a:pt x="114234" y="94951"/>
                </a:lnTo>
                <a:lnTo>
                  <a:pt x="113737" y="94176"/>
                </a:lnTo>
                <a:close/>
              </a:path>
              <a:path w="1781810" h="209550">
                <a:moveTo>
                  <a:pt x="106674" y="1949"/>
                </a:moveTo>
                <a:lnTo>
                  <a:pt x="10666" y="1949"/>
                </a:lnTo>
                <a:lnTo>
                  <a:pt x="7311" y="99962"/>
                </a:lnTo>
                <a:lnTo>
                  <a:pt x="16661" y="97228"/>
                </a:lnTo>
                <a:lnTo>
                  <a:pt x="24496" y="95443"/>
                </a:lnTo>
                <a:lnTo>
                  <a:pt x="31358" y="94470"/>
                </a:lnTo>
                <a:lnTo>
                  <a:pt x="37792" y="94176"/>
                </a:lnTo>
                <a:lnTo>
                  <a:pt x="113737" y="94176"/>
                </a:lnTo>
                <a:lnTo>
                  <a:pt x="101686" y="75415"/>
                </a:lnTo>
                <a:lnTo>
                  <a:pt x="83252" y="63271"/>
                </a:lnTo>
                <a:lnTo>
                  <a:pt x="64802" y="59815"/>
                </a:lnTo>
                <a:lnTo>
                  <a:pt x="51814" y="59815"/>
                </a:lnTo>
                <a:lnTo>
                  <a:pt x="53035" y="38478"/>
                </a:lnTo>
                <a:lnTo>
                  <a:pt x="57607" y="37754"/>
                </a:lnTo>
                <a:lnTo>
                  <a:pt x="62179" y="37395"/>
                </a:lnTo>
                <a:lnTo>
                  <a:pt x="107367" y="37395"/>
                </a:lnTo>
                <a:lnTo>
                  <a:pt x="106674" y="1949"/>
                </a:lnTo>
                <a:close/>
              </a:path>
              <a:path w="1781810" h="209550">
                <a:moveTo>
                  <a:pt x="60958" y="59095"/>
                </a:moveTo>
                <a:lnTo>
                  <a:pt x="57909" y="59095"/>
                </a:lnTo>
                <a:lnTo>
                  <a:pt x="51814" y="59815"/>
                </a:lnTo>
                <a:lnTo>
                  <a:pt x="64802" y="59815"/>
                </a:lnTo>
                <a:lnTo>
                  <a:pt x="60958" y="59095"/>
                </a:lnTo>
                <a:close/>
              </a:path>
              <a:path w="1781810" h="209550">
                <a:moveTo>
                  <a:pt x="107367" y="37395"/>
                </a:moveTo>
                <a:lnTo>
                  <a:pt x="66751" y="37395"/>
                </a:lnTo>
                <a:lnTo>
                  <a:pt x="75071" y="37677"/>
                </a:lnTo>
                <a:lnTo>
                  <a:pt x="84162" y="38840"/>
                </a:lnTo>
                <a:lnTo>
                  <a:pt x="92852" y="41360"/>
                </a:lnTo>
                <a:lnTo>
                  <a:pt x="99971" y="45711"/>
                </a:lnTo>
                <a:lnTo>
                  <a:pt x="107593" y="48968"/>
                </a:lnTo>
                <a:lnTo>
                  <a:pt x="107367" y="37395"/>
                </a:lnTo>
                <a:close/>
              </a:path>
              <a:path w="1781810" h="209550">
                <a:moveTo>
                  <a:pt x="179218" y="108282"/>
                </a:moveTo>
                <a:lnTo>
                  <a:pt x="165979" y="110520"/>
                </a:lnTo>
                <a:lnTo>
                  <a:pt x="154682" y="117776"/>
                </a:lnTo>
                <a:lnTo>
                  <a:pt x="146815" y="129236"/>
                </a:lnTo>
                <a:lnTo>
                  <a:pt x="143863" y="144087"/>
                </a:lnTo>
                <a:lnTo>
                  <a:pt x="146602" y="158672"/>
                </a:lnTo>
                <a:lnTo>
                  <a:pt x="154569" y="169901"/>
                </a:lnTo>
                <a:lnTo>
                  <a:pt x="166022" y="176994"/>
                </a:lnTo>
                <a:lnTo>
                  <a:pt x="179218" y="179170"/>
                </a:lnTo>
                <a:lnTo>
                  <a:pt x="191921" y="176433"/>
                </a:lnTo>
                <a:lnTo>
                  <a:pt x="202651" y="169222"/>
                </a:lnTo>
                <a:lnTo>
                  <a:pt x="210123" y="158214"/>
                </a:lnTo>
                <a:lnTo>
                  <a:pt x="213051" y="144087"/>
                </a:lnTo>
                <a:lnTo>
                  <a:pt x="210123" y="129694"/>
                </a:lnTo>
                <a:lnTo>
                  <a:pt x="202651" y="118453"/>
                </a:lnTo>
                <a:lnTo>
                  <a:pt x="191921" y="111079"/>
                </a:lnTo>
                <a:lnTo>
                  <a:pt x="179218" y="108282"/>
                </a:lnTo>
                <a:close/>
              </a:path>
              <a:path w="1781810" h="209550">
                <a:moveTo>
                  <a:pt x="617526" y="27939"/>
                </a:moveTo>
                <a:lnTo>
                  <a:pt x="570887" y="27939"/>
                </a:lnTo>
                <a:lnTo>
                  <a:pt x="570887" y="38100"/>
                </a:lnTo>
                <a:lnTo>
                  <a:pt x="497739" y="38100"/>
                </a:lnTo>
                <a:lnTo>
                  <a:pt x="485718" y="39370"/>
                </a:lnTo>
                <a:lnTo>
                  <a:pt x="474726" y="46989"/>
                </a:lnTo>
                <a:lnTo>
                  <a:pt x="466705" y="57150"/>
                </a:lnTo>
                <a:lnTo>
                  <a:pt x="463600" y="72389"/>
                </a:lnTo>
                <a:lnTo>
                  <a:pt x="465886" y="81279"/>
                </a:lnTo>
                <a:lnTo>
                  <a:pt x="471829" y="87629"/>
                </a:lnTo>
                <a:lnTo>
                  <a:pt x="480059" y="92710"/>
                </a:lnTo>
                <a:lnTo>
                  <a:pt x="489203" y="96520"/>
                </a:lnTo>
                <a:lnTo>
                  <a:pt x="479049" y="102870"/>
                </a:lnTo>
                <a:lnTo>
                  <a:pt x="469466" y="113029"/>
                </a:lnTo>
                <a:lnTo>
                  <a:pt x="462284" y="125729"/>
                </a:lnTo>
                <a:lnTo>
                  <a:pt x="459331" y="140970"/>
                </a:lnTo>
                <a:lnTo>
                  <a:pt x="465956" y="173989"/>
                </a:lnTo>
                <a:lnTo>
                  <a:pt x="486955" y="196850"/>
                </a:lnTo>
                <a:lnTo>
                  <a:pt x="524698" y="207010"/>
                </a:lnTo>
                <a:lnTo>
                  <a:pt x="581558" y="209550"/>
                </a:lnTo>
                <a:lnTo>
                  <a:pt x="590616" y="209550"/>
                </a:lnTo>
                <a:lnTo>
                  <a:pt x="599388" y="208279"/>
                </a:lnTo>
                <a:lnTo>
                  <a:pt x="607018" y="207010"/>
                </a:lnTo>
                <a:lnTo>
                  <a:pt x="612647" y="205739"/>
                </a:lnTo>
                <a:lnTo>
                  <a:pt x="612647" y="175260"/>
                </a:lnTo>
                <a:lnTo>
                  <a:pt x="562245" y="175260"/>
                </a:lnTo>
                <a:lnTo>
                  <a:pt x="539838" y="172720"/>
                </a:lnTo>
                <a:lnTo>
                  <a:pt x="520003" y="162560"/>
                </a:lnTo>
                <a:lnTo>
                  <a:pt x="511455" y="140970"/>
                </a:lnTo>
                <a:lnTo>
                  <a:pt x="515088" y="125729"/>
                </a:lnTo>
                <a:lnTo>
                  <a:pt x="525436" y="114300"/>
                </a:lnTo>
                <a:lnTo>
                  <a:pt x="541671" y="107950"/>
                </a:lnTo>
                <a:lnTo>
                  <a:pt x="562964" y="105410"/>
                </a:lnTo>
                <a:lnTo>
                  <a:pt x="624504" y="105410"/>
                </a:lnTo>
                <a:lnTo>
                  <a:pt x="623582" y="101600"/>
                </a:lnTo>
                <a:lnTo>
                  <a:pt x="610284" y="88900"/>
                </a:lnTo>
                <a:lnTo>
                  <a:pt x="603223" y="86360"/>
                </a:lnTo>
                <a:lnTo>
                  <a:pt x="517550" y="86360"/>
                </a:lnTo>
                <a:lnTo>
                  <a:pt x="515721" y="85089"/>
                </a:lnTo>
                <a:lnTo>
                  <a:pt x="512672" y="81279"/>
                </a:lnTo>
                <a:lnTo>
                  <a:pt x="512759" y="73660"/>
                </a:lnTo>
                <a:lnTo>
                  <a:pt x="513284" y="66039"/>
                </a:lnTo>
                <a:lnTo>
                  <a:pt x="617526" y="66039"/>
                </a:lnTo>
                <a:lnTo>
                  <a:pt x="617526" y="27939"/>
                </a:lnTo>
                <a:close/>
              </a:path>
              <a:path w="1781810" h="209550">
                <a:moveTo>
                  <a:pt x="759560" y="27939"/>
                </a:moveTo>
                <a:lnTo>
                  <a:pt x="704601" y="27939"/>
                </a:lnTo>
                <a:lnTo>
                  <a:pt x="711174" y="30479"/>
                </a:lnTo>
                <a:lnTo>
                  <a:pt x="717632" y="39370"/>
                </a:lnTo>
                <a:lnTo>
                  <a:pt x="720547" y="54610"/>
                </a:lnTo>
                <a:lnTo>
                  <a:pt x="714732" y="69850"/>
                </a:lnTo>
                <a:lnTo>
                  <a:pt x="701916" y="76200"/>
                </a:lnTo>
                <a:lnTo>
                  <a:pt x="689042" y="78739"/>
                </a:lnTo>
                <a:lnTo>
                  <a:pt x="645260" y="78739"/>
                </a:lnTo>
                <a:lnTo>
                  <a:pt x="645260" y="111760"/>
                </a:lnTo>
                <a:lnTo>
                  <a:pt x="659890" y="111760"/>
                </a:lnTo>
                <a:lnTo>
                  <a:pt x="660072" y="120650"/>
                </a:lnTo>
                <a:lnTo>
                  <a:pt x="661567" y="133350"/>
                </a:lnTo>
                <a:lnTo>
                  <a:pt x="664434" y="146050"/>
                </a:lnTo>
                <a:lnTo>
                  <a:pt x="668728" y="158750"/>
                </a:lnTo>
                <a:lnTo>
                  <a:pt x="695243" y="185420"/>
                </a:lnTo>
                <a:lnTo>
                  <a:pt x="732700" y="191770"/>
                </a:lnTo>
                <a:lnTo>
                  <a:pt x="765299" y="189229"/>
                </a:lnTo>
                <a:lnTo>
                  <a:pt x="777239" y="185420"/>
                </a:lnTo>
                <a:lnTo>
                  <a:pt x="777239" y="152400"/>
                </a:lnTo>
                <a:lnTo>
                  <a:pt x="732532" y="152400"/>
                </a:lnTo>
                <a:lnTo>
                  <a:pt x="716583" y="146050"/>
                </a:lnTo>
                <a:lnTo>
                  <a:pt x="712131" y="139700"/>
                </a:lnTo>
                <a:lnTo>
                  <a:pt x="709763" y="134620"/>
                </a:lnTo>
                <a:lnTo>
                  <a:pt x="708823" y="127000"/>
                </a:lnTo>
                <a:lnTo>
                  <a:pt x="708656" y="120650"/>
                </a:lnTo>
                <a:lnTo>
                  <a:pt x="736627" y="116839"/>
                </a:lnTo>
                <a:lnTo>
                  <a:pt x="755940" y="106679"/>
                </a:lnTo>
                <a:lnTo>
                  <a:pt x="766005" y="90615"/>
                </a:lnTo>
                <a:lnTo>
                  <a:pt x="765961" y="86360"/>
                </a:lnTo>
                <a:lnTo>
                  <a:pt x="767409" y="86360"/>
                </a:lnTo>
                <a:lnTo>
                  <a:pt x="770533" y="62229"/>
                </a:lnTo>
                <a:lnTo>
                  <a:pt x="769461" y="50800"/>
                </a:lnTo>
                <a:lnTo>
                  <a:pt x="766989" y="40639"/>
                </a:lnTo>
                <a:lnTo>
                  <a:pt x="763546" y="33020"/>
                </a:lnTo>
                <a:lnTo>
                  <a:pt x="759560" y="27939"/>
                </a:lnTo>
                <a:close/>
              </a:path>
              <a:path w="1781810" h="209550">
                <a:moveTo>
                  <a:pt x="445312" y="27939"/>
                </a:moveTo>
                <a:lnTo>
                  <a:pt x="387399" y="27939"/>
                </a:lnTo>
                <a:lnTo>
                  <a:pt x="390742" y="29210"/>
                </a:lnTo>
                <a:lnTo>
                  <a:pt x="397458" y="34289"/>
                </a:lnTo>
                <a:lnTo>
                  <a:pt x="403945" y="43179"/>
                </a:lnTo>
                <a:lnTo>
                  <a:pt x="406601" y="58420"/>
                </a:lnTo>
                <a:lnTo>
                  <a:pt x="398434" y="72389"/>
                </a:lnTo>
                <a:lnTo>
                  <a:pt x="381036" y="78739"/>
                </a:lnTo>
                <a:lnTo>
                  <a:pt x="314855" y="78739"/>
                </a:lnTo>
                <a:lnTo>
                  <a:pt x="314855" y="111760"/>
                </a:lnTo>
                <a:lnTo>
                  <a:pt x="332229" y="111760"/>
                </a:lnTo>
                <a:lnTo>
                  <a:pt x="332649" y="120650"/>
                </a:lnTo>
                <a:lnTo>
                  <a:pt x="334668" y="132079"/>
                </a:lnTo>
                <a:lnTo>
                  <a:pt x="338059" y="144779"/>
                </a:lnTo>
                <a:lnTo>
                  <a:pt x="342593" y="157479"/>
                </a:lnTo>
                <a:lnTo>
                  <a:pt x="369106" y="182879"/>
                </a:lnTo>
                <a:lnTo>
                  <a:pt x="406564" y="190500"/>
                </a:lnTo>
                <a:lnTo>
                  <a:pt x="439164" y="186689"/>
                </a:lnTo>
                <a:lnTo>
                  <a:pt x="451105" y="184150"/>
                </a:lnTo>
                <a:lnTo>
                  <a:pt x="451105" y="152400"/>
                </a:lnTo>
                <a:lnTo>
                  <a:pt x="402539" y="152400"/>
                </a:lnTo>
                <a:lnTo>
                  <a:pt x="385570" y="146050"/>
                </a:lnTo>
                <a:lnTo>
                  <a:pt x="380579" y="137160"/>
                </a:lnTo>
                <a:lnTo>
                  <a:pt x="378558" y="129539"/>
                </a:lnTo>
                <a:lnTo>
                  <a:pt x="378444" y="125729"/>
                </a:lnTo>
                <a:lnTo>
                  <a:pt x="378491" y="121920"/>
                </a:lnTo>
                <a:lnTo>
                  <a:pt x="378863" y="118110"/>
                </a:lnTo>
                <a:lnTo>
                  <a:pt x="405820" y="118110"/>
                </a:lnTo>
                <a:lnTo>
                  <a:pt x="430147" y="107950"/>
                </a:lnTo>
                <a:lnTo>
                  <a:pt x="447959" y="88900"/>
                </a:lnTo>
                <a:lnTo>
                  <a:pt x="455371" y="62229"/>
                </a:lnTo>
                <a:lnTo>
                  <a:pt x="454870" y="50800"/>
                </a:lnTo>
                <a:lnTo>
                  <a:pt x="452742" y="40639"/>
                </a:lnTo>
                <a:lnTo>
                  <a:pt x="449413" y="33020"/>
                </a:lnTo>
                <a:lnTo>
                  <a:pt x="445312" y="27939"/>
                </a:lnTo>
                <a:close/>
              </a:path>
              <a:path w="1781810" h="209550">
                <a:moveTo>
                  <a:pt x="977187" y="148589"/>
                </a:moveTo>
                <a:lnTo>
                  <a:pt x="929944" y="148589"/>
                </a:lnTo>
                <a:lnTo>
                  <a:pt x="929944" y="184150"/>
                </a:lnTo>
                <a:lnTo>
                  <a:pt x="977187" y="184150"/>
                </a:lnTo>
                <a:lnTo>
                  <a:pt x="977187" y="148589"/>
                </a:lnTo>
                <a:close/>
              </a:path>
              <a:path w="1781810" h="209550">
                <a:moveTo>
                  <a:pt x="1159455" y="151129"/>
                </a:moveTo>
                <a:lnTo>
                  <a:pt x="1111910" y="151129"/>
                </a:lnTo>
                <a:lnTo>
                  <a:pt x="1111910" y="184150"/>
                </a:lnTo>
                <a:lnTo>
                  <a:pt x="1159455" y="184150"/>
                </a:lnTo>
                <a:lnTo>
                  <a:pt x="1159455" y="151129"/>
                </a:lnTo>
                <a:close/>
              </a:path>
              <a:path w="1781810" h="209550">
                <a:moveTo>
                  <a:pt x="1238403" y="27939"/>
                </a:moveTo>
                <a:lnTo>
                  <a:pt x="1190854" y="27939"/>
                </a:lnTo>
                <a:lnTo>
                  <a:pt x="1191157" y="184150"/>
                </a:lnTo>
                <a:lnTo>
                  <a:pt x="1238709" y="184150"/>
                </a:lnTo>
                <a:lnTo>
                  <a:pt x="1238403" y="27939"/>
                </a:lnTo>
                <a:close/>
              </a:path>
              <a:path w="1781810" h="209550">
                <a:moveTo>
                  <a:pt x="1419148" y="154939"/>
                </a:moveTo>
                <a:lnTo>
                  <a:pt x="1370685" y="154939"/>
                </a:lnTo>
                <a:lnTo>
                  <a:pt x="1370685" y="184150"/>
                </a:lnTo>
                <a:lnTo>
                  <a:pt x="1419148" y="184150"/>
                </a:lnTo>
                <a:lnTo>
                  <a:pt x="1419148" y="154939"/>
                </a:lnTo>
                <a:close/>
              </a:path>
              <a:path w="1781810" h="209550">
                <a:moveTo>
                  <a:pt x="612647" y="163829"/>
                </a:moveTo>
                <a:lnTo>
                  <a:pt x="606498" y="166370"/>
                </a:lnTo>
                <a:lnTo>
                  <a:pt x="599120" y="170179"/>
                </a:lnTo>
                <a:lnTo>
                  <a:pt x="589971" y="173989"/>
                </a:lnTo>
                <a:lnTo>
                  <a:pt x="578509" y="175260"/>
                </a:lnTo>
                <a:lnTo>
                  <a:pt x="612647" y="175260"/>
                </a:lnTo>
                <a:lnTo>
                  <a:pt x="612647" y="163829"/>
                </a:lnTo>
                <a:close/>
              </a:path>
              <a:path w="1781810" h="209550">
                <a:moveTo>
                  <a:pt x="803145" y="76200"/>
                </a:moveTo>
                <a:lnTo>
                  <a:pt x="796136" y="81279"/>
                </a:lnTo>
                <a:lnTo>
                  <a:pt x="797674" y="96520"/>
                </a:lnTo>
                <a:lnTo>
                  <a:pt x="806613" y="127000"/>
                </a:lnTo>
                <a:lnTo>
                  <a:pt x="830124" y="156210"/>
                </a:lnTo>
                <a:lnTo>
                  <a:pt x="875383" y="170179"/>
                </a:lnTo>
                <a:lnTo>
                  <a:pt x="892909" y="167639"/>
                </a:lnTo>
                <a:lnTo>
                  <a:pt x="908150" y="162560"/>
                </a:lnTo>
                <a:lnTo>
                  <a:pt x="920648" y="154939"/>
                </a:lnTo>
                <a:lnTo>
                  <a:pt x="929944" y="148589"/>
                </a:lnTo>
                <a:lnTo>
                  <a:pt x="977187" y="148589"/>
                </a:lnTo>
                <a:lnTo>
                  <a:pt x="977187" y="129539"/>
                </a:lnTo>
                <a:lnTo>
                  <a:pt x="882089" y="129539"/>
                </a:lnTo>
                <a:lnTo>
                  <a:pt x="864601" y="125729"/>
                </a:lnTo>
                <a:lnTo>
                  <a:pt x="853972" y="116839"/>
                </a:lnTo>
                <a:lnTo>
                  <a:pt x="853362" y="115570"/>
                </a:lnTo>
                <a:lnTo>
                  <a:pt x="820825" y="115570"/>
                </a:lnTo>
                <a:lnTo>
                  <a:pt x="820522" y="86360"/>
                </a:lnTo>
                <a:lnTo>
                  <a:pt x="875435" y="86360"/>
                </a:lnTo>
                <a:lnTo>
                  <a:pt x="879004" y="85089"/>
                </a:lnTo>
                <a:lnTo>
                  <a:pt x="889033" y="77470"/>
                </a:lnTo>
                <a:lnTo>
                  <a:pt x="811136" y="77470"/>
                </a:lnTo>
                <a:lnTo>
                  <a:pt x="803145" y="76200"/>
                </a:lnTo>
                <a:close/>
              </a:path>
              <a:path w="1781810" h="209550">
                <a:moveTo>
                  <a:pt x="1405738" y="27939"/>
                </a:moveTo>
                <a:lnTo>
                  <a:pt x="1358190" y="27939"/>
                </a:lnTo>
                <a:lnTo>
                  <a:pt x="1358496" y="41910"/>
                </a:lnTo>
                <a:lnTo>
                  <a:pt x="1314604" y="41910"/>
                </a:lnTo>
                <a:lnTo>
                  <a:pt x="1305384" y="43179"/>
                </a:lnTo>
                <a:lnTo>
                  <a:pt x="1285190" y="50800"/>
                </a:lnTo>
                <a:lnTo>
                  <a:pt x="1265225" y="69850"/>
                </a:lnTo>
                <a:lnTo>
                  <a:pt x="1256691" y="105410"/>
                </a:lnTo>
                <a:lnTo>
                  <a:pt x="1263787" y="138429"/>
                </a:lnTo>
                <a:lnTo>
                  <a:pt x="1280999" y="157479"/>
                </a:lnTo>
                <a:lnTo>
                  <a:pt x="1303583" y="167639"/>
                </a:lnTo>
                <a:lnTo>
                  <a:pt x="1326794" y="170179"/>
                </a:lnTo>
                <a:lnTo>
                  <a:pt x="1342268" y="167639"/>
                </a:lnTo>
                <a:lnTo>
                  <a:pt x="1356398" y="162560"/>
                </a:lnTo>
                <a:lnTo>
                  <a:pt x="1366699" y="157479"/>
                </a:lnTo>
                <a:lnTo>
                  <a:pt x="1370685" y="154939"/>
                </a:lnTo>
                <a:lnTo>
                  <a:pt x="1419148" y="154939"/>
                </a:lnTo>
                <a:lnTo>
                  <a:pt x="1419148" y="124460"/>
                </a:lnTo>
                <a:lnTo>
                  <a:pt x="1331672" y="124460"/>
                </a:lnTo>
                <a:lnTo>
                  <a:pt x="1321928" y="123189"/>
                </a:lnTo>
                <a:lnTo>
                  <a:pt x="1313842" y="120650"/>
                </a:lnTo>
                <a:lnTo>
                  <a:pt x="1308270" y="111760"/>
                </a:lnTo>
                <a:lnTo>
                  <a:pt x="1306069" y="97789"/>
                </a:lnTo>
                <a:lnTo>
                  <a:pt x="1309706" y="81279"/>
                </a:lnTo>
                <a:lnTo>
                  <a:pt x="1318031" y="74929"/>
                </a:lnTo>
                <a:lnTo>
                  <a:pt x="1326471" y="73660"/>
                </a:lnTo>
                <a:lnTo>
                  <a:pt x="1406044" y="73660"/>
                </a:lnTo>
                <a:lnTo>
                  <a:pt x="1405738" y="27939"/>
                </a:lnTo>
                <a:close/>
              </a:path>
              <a:path w="1781810" h="209550">
                <a:moveTo>
                  <a:pt x="1080433" y="44450"/>
                </a:moveTo>
                <a:lnTo>
                  <a:pt x="1064663" y="44450"/>
                </a:lnTo>
                <a:lnTo>
                  <a:pt x="1039493" y="46989"/>
                </a:lnTo>
                <a:lnTo>
                  <a:pt x="1016467" y="58420"/>
                </a:lnTo>
                <a:lnTo>
                  <a:pt x="999556" y="77470"/>
                </a:lnTo>
                <a:lnTo>
                  <a:pt x="992732" y="105410"/>
                </a:lnTo>
                <a:lnTo>
                  <a:pt x="998404" y="133350"/>
                </a:lnTo>
                <a:lnTo>
                  <a:pt x="1013878" y="152400"/>
                </a:lnTo>
                <a:lnTo>
                  <a:pt x="1034780" y="163829"/>
                </a:lnTo>
                <a:lnTo>
                  <a:pt x="1056740" y="167639"/>
                </a:lnTo>
                <a:lnTo>
                  <a:pt x="1073248" y="165100"/>
                </a:lnTo>
                <a:lnTo>
                  <a:pt x="1088669" y="161289"/>
                </a:lnTo>
                <a:lnTo>
                  <a:pt x="1101919" y="156210"/>
                </a:lnTo>
                <a:lnTo>
                  <a:pt x="1111910" y="151129"/>
                </a:lnTo>
                <a:lnTo>
                  <a:pt x="1159455" y="151129"/>
                </a:lnTo>
                <a:lnTo>
                  <a:pt x="1159455" y="130810"/>
                </a:lnTo>
                <a:lnTo>
                  <a:pt x="1068627" y="130810"/>
                </a:lnTo>
                <a:lnTo>
                  <a:pt x="1057011" y="129539"/>
                </a:lnTo>
                <a:lnTo>
                  <a:pt x="1047710" y="124460"/>
                </a:lnTo>
                <a:lnTo>
                  <a:pt x="1042009" y="116839"/>
                </a:lnTo>
                <a:lnTo>
                  <a:pt x="1041195" y="102870"/>
                </a:lnTo>
                <a:lnTo>
                  <a:pt x="1046006" y="90170"/>
                </a:lnTo>
                <a:lnTo>
                  <a:pt x="1054989" y="83820"/>
                </a:lnTo>
                <a:lnTo>
                  <a:pt x="1066828" y="82550"/>
                </a:lnTo>
                <a:lnTo>
                  <a:pt x="1105509" y="82550"/>
                </a:lnTo>
                <a:lnTo>
                  <a:pt x="1105509" y="53339"/>
                </a:lnTo>
                <a:lnTo>
                  <a:pt x="1101569" y="50800"/>
                </a:lnTo>
                <a:lnTo>
                  <a:pt x="1080433" y="44450"/>
                </a:lnTo>
                <a:close/>
              </a:path>
              <a:path w="1781810" h="209550">
                <a:moveTo>
                  <a:pt x="548031" y="120650"/>
                </a:moveTo>
                <a:lnTo>
                  <a:pt x="548031" y="154939"/>
                </a:lnTo>
                <a:lnTo>
                  <a:pt x="553178" y="156210"/>
                </a:lnTo>
                <a:lnTo>
                  <a:pt x="560640" y="156210"/>
                </a:lnTo>
                <a:lnTo>
                  <a:pt x="569417" y="157479"/>
                </a:lnTo>
                <a:lnTo>
                  <a:pt x="578509" y="157479"/>
                </a:lnTo>
                <a:lnTo>
                  <a:pt x="591888" y="156210"/>
                </a:lnTo>
                <a:lnTo>
                  <a:pt x="608266" y="149860"/>
                </a:lnTo>
                <a:lnTo>
                  <a:pt x="622186" y="138429"/>
                </a:lnTo>
                <a:lnTo>
                  <a:pt x="625618" y="128270"/>
                </a:lnTo>
                <a:lnTo>
                  <a:pt x="567462" y="128270"/>
                </a:lnTo>
                <a:lnTo>
                  <a:pt x="556517" y="125729"/>
                </a:lnTo>
                <a:lnTo>
                  <a:pt x="548031" y="120650"/>
                </a:lnTo>
                <a:close/>
              </a:path>
              <a:path w="1781810" h="209550">
                <a:moveTo>
                  <a:pt x="451105" y="144779"/>
                </a:moveTo>
                <a:lnTo>
                  <a:pt x="442878" y="147320"/>
                </a:lnTo>
                <a:lnTo>
                  <a:pt x="424165" y="151129"/>
                </a:lnTo>
                <a:lnTo>
                  <a:pt x="402539" y="152400"/>
                </a:lnTo>
                <a:lnTo>
                  <a:pt x="451105" y="152400"/>
                </a:lnTo>
                <a:lnTo>
                  <a:pt x="451105" y="144779"/>
                </a:lnTo>
                <a:close/>
              </a:path>
              <a:path w="1781810" h="209550">
                <a:moveTo>
                  <a:pt x="777239" y="147320"/>
                </a:moveTo>
                <a:lnTo>
                  <a:pt x="769690" y="148589"/>
                </a:lnTo>
                <a:lnTo>
                  <a:pt x="752511" y="151129"/>
                </a:lnTo>
                <a:lnTo>
                  <a:pt x="732532" y="152400"/>
                </a:lnTo>
                <a:lnTo>
                  <a:pt x="777239" y="152400"/>
                </a:lnTo>
                <a:lnTo>
                  <a:pt x="777239" y="147320"/>
                </a:lnTo>
                <a:close/>
              </a:path>
              <a:path w="1781810" h="209550">
                <a:moveTo>
                  <a:pt x="1159455" y="27939"/>
                </a:moveTo>
                <a:lnTo>
                  <a:pt x="1111604" y="27939"/>
                </a:lnTo>
                <a:lnTo>
                  <a:pt x="1111910" y="110489"/>
                </a:lnTo>
                <a:lnTo>
                  <a:pt x="1106691" y="115570"/>
                </a:lnTo>
                <a:lnTo>
                  <a:pt x="1096898" y="121920"/>
                </a:lnTo>
                <a:lnTo>
                  <a:pt x="1083791" y="127000"/>
                </a:lnTo>
                <a:lnTo>
                  <a:pt x="1068627" y="130810"/>
                </a:lnTo>
                <a:lnTo>
                  <a:pt x="1159455" y="130810"/>
                </a:lnTo>
                <a:lnTo>
                  <a:pt x="1159455" y="27939"/>
                </a:lnTo>
                <a:close/>
              </a:path>
              <a:path w="1781810" h="209550">
                <a:moveTo>
                  <a:pt x="977187" y="27939"/>
                </a:moveTo>
                <a:lnTo>
                  <a:pt x="929638" y="27939"/>
                </a:lnTo>
                <a:lnTo>
                  <a:pt x="929638" y="97789"/>
                </a:lnTo>
                <a:lnTo>
                  <a:pt x="924652" y="105410"/>
                </a:lnTo>
                <a:lnTo>
                  <a:pt x="914894" y="115570"/>
                </a:lnTo>
                <a:lnTo>
                  <a:pt x="900620" y="125729"/>
                </a:lnTo>
                <a:lnTo>
                  <a:pt x="882089" y="129539"/>
                </a:lnTo>
                <a:lnTo>
                  <a:pt x="977187" y="129539"/>
                </a:lnTo>
                <a:lnTo>
                  <a:pt x="977187" y="27939"/>
                </a:lnTo>
                <a:close/>
              </a:path>
              <a:path w="1781810" h="209550">
                <a:moveTo>
                  <a:pt x="624504" y="105410"/>
                </a:moveTo>
                <a:lnTo>
                  <a:pt x="562964" y="105410"/>
                </a:lnTo>
                <a:lnTo>
                  <a:pt x="576986" y="106679"/>
                </a:lnTo>
                <a:lnTo>
                  <a:pt x="580950" y="107950"/>
                </a:lnTo>
                <a:lnTo>
                  <a:pt x="580950" y="119379"/>
                </a:lnTo>
                <a:lnTo>
                  <a:pt x="576920" y="125729"/>
                </a:lnTo>
                <a:lnTo>
                  <a:pt x="567462" y="128270"/>
                </a:lnTo>
                <a:lnTo>
                  <a:pt x="625618" y="128270"/>
                </a:lnTo>
                <a:lnTo>
                  <a:pt x="628192" y="120650"/>
                </a:lnTo>
                <a:lnTo>
                  <a:pt x="624504" y="105410"/>
                </a:lnTo>
                <a:close/>
              </a:path>
              <a:path w="1781810" h="209550">
                <a:moveTo>
                  <a:pt x="1419148" y="96520"/>
                </a:moveTo>
                <a:lnTo>
                  <a:pt x="1370685" y="96520"/>
                </a:lnTo>
                <a:lnTo>
                  <a:pt x="1370685" y="109220"/>
                </a:lnTo>
                <a:lnTo>
                  <a:pt x="1367547" y="111760"/>
                </a:lnTo>
                <a:lnTo>
                  <a:pt x="1359065" y="116839"/>
                </a:lnTo>
                <a:lnTo>
                  <a:pt x="1346640" y="121920"/>
                </a:lnTo>
                <a:lnTo>
                  <a:pt x="1331672" y="124460"/>
                </a:lnTo>
                <a:lnTo>
                  <a:pt x="1419148" y="124460"/>
                </a:lnTo>
                <a:lnTo>
                  <a:pt x="1419148" y="96520"/>
                </a:lnTo>
                <a:close/>
              </a:path>
              <a:path w="1781810" h="209550">
                <a:moveTo>
                  <a:pt x="796649" y="86360"/>
                </a:moveTo>
                <a:lnTo>
                  <a:pt x="767409" y="86360"/>
                </a:lnTo>
                <a:lnTo>
                  <a:pt x="767080" y="88900"/>
                </a:lnTo>
                <a:lnTo>
                  <a:pt x="766005" y="90615"/>
                </a:lnTo>
                <a:lnTo>
                  <a:pt x="766267" y="115570"/>
                </a:lnTo>
                <a:lnTo>
                  <a:pt x="803261" y="115570"/>
                </a:lnTo>
                <a:lnTo>
                  <a:pt x="797674" y="96520"/>
                </a:lnTo>
                <a:lnTo>
                  <a:pt x="796649" y="86360"/>
                </a:lnTo>
                <a:close/>
              </a:path>
              <a:path w="1781810" h="209550">
                <a:moveTo>
                  <a:pt x="875435" y="86360"/>
                </a:moveTo>
                <a:lnTo>
                  <a:pt x="820522" y="86360"/>
                </a:lnTo>
                <a:lnTo>
                  <a:pt x="820825" y="115570"/>
                </a:lnTo>
                <a:lnTo>
                  <a:pt x="853362" y="115570"/>
                </a:lnTo>
                <a:lnTo>
                  <a:pt x="848486" y="105410"/>
                </a:lnTo>
                <a:lnTo>
                  <a:pt x="846428" y="93979"/>
                </a:lnTo>
                <a:lnTo>
                  <a:pt x="861159" y="91439"/>
                </a:lnTo>
                <a:lnTo>
                  <a:pt x="875435" y="86360"/>
                </a:lnTo>
                <a:close/>
              </a:path>
              <a:path w="1781810" h="209550">
                <a:moveTo>
                  <a:pt x="1105509" y="82550"/>
                </a:moveTo>
                <a:lnTo>
                  <a:pt x="1066828" y="82550"/>
                </a:lnTo>
                <a:lnTo>
                  <a:pt x="1080208" y="83820"/>
                </a:lnTo>
                <a:lnTo>
                  <a:pt x="1087118" y="85089"/>
                </a:lnTo>
                <a:lnTo>
                  <a:pt x="1093430" y="87629"/>
                </a:lnTo>
                <a:lnTo>
                  <a:pt x="1099455" y="91439"/>
                </a:lnTo>
                <a:lnTo>
                  <a:pt x="1105509" y="97789"/>
                </a:lnTo>
                <a:lnTo>
                  <a:pt x="1105509" y="82550"/>
                </a:lnTo>
                <a:close/>
              </a:path>
              <a:path w="1781810" h="209550">
                <a:moveTo>
                  <a:pt x="767409" y="86360"/>
                </a:moveTo>
                <a:lnTo>
                  <a:pt x="765961" y="86360"/>
                </a:lnTo>
                <a:lnTo>
                  <a:pt x="766005" y="90615"/>
                </a:lnTo>
                <a:lnTo>
                  <a:pt x="767080" y="88900"/>
                </a:lnTo>
                <a:lnTo>
                  <a:pt x="767409" y="86360"/>
                </a:lnTo>
                <a:close/>
              </a:path>
              <a:path w="1781810" h="209550">
                <a:moveTo>
                  <a:pt x="560829" y="78739"/>
                </a:moveTo>
                <a:lnTo>
                  <a:pt x="544294" y="80010"/>
                </a:lnTo>
                <a:lnTo>
                  <a:pt x="532103" y="82550"/>
                </a:lnTo>
                <a:lnTo>
                  <a:pt x="523455" y="85089"/>
                </a:lnTo>
                <a:lnTo>
                  <a:pt x="517550" y="86360"/>
                </a:lnTo>
                <a:lnTo>
                  <a:pt x="603223" y="86360"/>
                </a:lnTo>
                <a:lnTo>
                  <a:pt x="589100" y="81279"/>
                </a:lnTo>
                <a:lnTo>
                  <a:pt x="560829" y="78739"/>
                </a:lnTo>
                <a:close/>
              </a:path>
              <a:path w="1781810" h="209550">
                <a:moveTo>
                  <a:pt x="984196" y="0"/>
                </a:moveTo>
                <a:lnTo>
                  <a:pt x="804671" y="0"/>
                </a:lnTo>
                <a:lnTo>
                  <a:pt x="804671" y="26670"/>
                </a:lnTo>
                <a:lnTo>
                  <a:pt x="836978" y="26670"/>
                </a:lnTo>
                <a:lnTo>
                  <a:pt x="839427" y="27939"/>
                </a:lnTo>
                <a:lnTo>
                  <a:pt x="844218" y="33020"/>
                </a:lnTo>
                <a:lnTo>
                  <a:pt x="848895" y="41910"/>
                </a:lnTo>
                <a:lnTo>
                  <a:pt x="851000" y="54610"/>
                </a:lnTo>
                <a:lnTo>
                  <a:pt x="843351" y="69850"/>
                </a:lnTo>
                <a:lnTo>
                  <a:pt x="827301" y="76200"/>
                </a:lnTo>
                <a:lnTo>
                  <a:pt x="811136" y="77470"/>
                </a:lnTo>
                <a:lnTo>
                  <a:pt x="889033" y="77470"/>
                </a:lnTo>
                <a:lnTo>
                  <a:pt x="894048" y="73660"/>
                </a:lnTo>
                <a:lnTo>
                  <a:pt x="900377" y="53339"/>
                </a:lnTo>
                <a:lnTo>
                  <a:pt x="899677" y="44450"/>
                </a:lnTo>
                <a:lnTo>
                  <a:pt x="897748" y="38100"/>
                </a:lnTo>
                <a:lnTo>
                  <a:pt x="894848" y="31750"/>
                </a:lnTo>
                <a:lnTo>
                  <a:pt x="891233" y="27939"/>
                </a:lnTo>
                <a:lnTo>
                  <a:pt x="984196" y="27939"/>
                </a:lnTo>
                <a:lnTo>
                  <a:pt x="984196" y="0"/>
                </a:lnTo>
                <a:close/>
              </a:path>
              <a:path w="1781810" h="209550">
                <a:moveTo>
                  <a:pt x="448056" y="0"/>
                </a:moveTo>
                <a:lnTo>
                  <a:pt x="307846" y="0"/>
                </a:lnTo>
                <a:lnTo>
                  <a:pt x="307846" y="27939"/>
                </a:lnTo>
                <a:lnTo>
                  <a:pt x="448056" y="27939"/>
                </a:lnTo>
                <a:lnTo>
                  <a:pt x="448056" y="0"/>
                </a:lnTo>
                <a:close/>
              </a:path>
              <a:path w="1781810" h="209550">
                <a:moveTo>
                  <a:pt x="482191" y="0"/>
                </a:moveTo>
                <a:lnTo>
                  <a:pt x="448056" y="0"/>
                </a:lnTo>
                <a:lnTo>
                  <a:pt x="448056" y="27939"/>
                </a:lnTo>
                <a:lnTo>
                  <a:pt x="482191" y="27939"/>
                </a:lnTo>
                <a:lnTo>
                  <a:pt x="482191" y="0"/>
                </a:lnTo>
                <a:close/>
              </a:path>
              <a:path w="1781810" h="209550">
                <a:moveTo>
                  <a:pt x="637639" y="0"/>
                </a:moveTo>
                <a:lnTo>
                  <a:pt x="482191" y="0"/>
                </a:lnTo>
                <a:lnTo>
                  <a:pt x="482191" y="27939"/>
                </a:lnTo>
                <a:lnTo>
                  <a:pt x="637639" y="27939"/>
                </a:lnTo>
                <a:lnTo>
                  <a:pt x="637639" y="0"/>
                </a:lnTo>
                <a:close/>
              </a:path>
              <a:path w="1781810" h="209550">
                <a:moveTo>
                  <a:pt x="653187" y="0"/>
                </a:moveTo>
                <a:lnTo>
                  <a:pt x="637639" y="0"/>
                </a:lnTo>
                <a:lnTo>
                  <a:pt x="637639" y="27939"/>
                </a:lnTo>
                <a:lnTo>
                  <a:pt x="653187" y="27939"/>
                </a:lnTo>
                <a:lnTo>
                  <a:pt x="653187" y="0"/>
                </a:lnTo>
                <a:close/>
              </a:path>
              <a:path w="1781810" h="209550">
                <a:moveTo>
                  <a:pt x="786686" y="0"/>
                </a:moveTo>
                <a:lnTo>
                  <a:pt x="653187" y="0"/>
                </a:lnTo>
                <a:lnTo>
                  <a:pt x="653187" y="27939"/>
                </a:lnTo>
                <a:lnTo>
                  <a:pt x="804671" y="27939"/>
                </a:lnTo>
                <a:lnTo>
                  <a:pt x="804671" y="26670"/>
                </a:lnTo>
                <a:lnTo>
                  <a:pt x="786686" y="26670"/>
                </a:lnTo>
                <a:lnTo>
                  <a:pt x="786686" y="0"/>
                </a:lnTo>
                <a:close/>
              </a:path>
              <a:path w="1781810" h="209550">
                <a:moveTo>
                  <a:pt x="1002182" y="0"/>
                </a:moveTo>
                <a:lnTo>
                  <a:pt x="984196" y="0"/>
                </a:lnTo>
                <a:lnTo>
                  <a:pt x="984196" y="27939"/>
                </a:lnTo>
                <a:lnTo>
                  <a:pt x="1002182" y="27939"/>
                </a:lnTo>
                <a:lnTo>
                  <a:pt x="1002182" y="0"/>
                </a:lnTo>
                <a:close/>
              </a:path>
              <a:path w="1781810" h="209550">
                <a:moveTo>
                  <a:pt x="1166166" y="0"/>
                </a:moveTo>
                <a:lnTo>
                  <a:pt x="1002182" y="0"/>
                </a:lnTo>
                <a:lnTo>
                  <a:pt x="1002182" y="27939"/>
                </a:lnTo>
                <a:lnTo>
                  <a:pt x="1166166" y="27939"/>
                </a:lnTo>
                <a:lnTo>
                  <a:pt x="1166166" y="0"/>
                </a:lnTo>
                <a:close/>
              </a:path>
              <a:path w="1781810" h="209550">
                <a:moveTo>
                  <a:pt x="1184147" y="0"/>
                </a:moveTo>
                <a:lnTo>
                  <a:pt x="1166166" y="0"/>
                </a:lnTo>
                <a:lnTo>
                  <a:pt x="1166166" y="27939"/>
                </a:lnTo>
                <a:lnTo>
                  <a:pt x="1184147" y="27939"/>
                </a:lnTo>
                <a:lnTo>
                  <a:pt x="1184147" y="0"/>
                </a:lnTo>
                <a:close/>
              </a:path>
              <a:path w="1781810" h="209550">
                <a:moveTo>
                  <a:pt x="1245412" y="0"/>
                </a:moveTo>
                <a:lnTo>
                  <a:pt x="1184147" y="0"/>
                </a:lnTo>
                <a:lnTo>
                  <a:pt x="1184147" y="27939"/>
                </a:lnTo>
                <a:lnTo>
                  <a:pt x="1245412" y="27939"/>
                </a:lnTo>
                <a:lnTo>
                  <a:pt x="1245412" y="0"/>
                </a:lnTo>
                <a:close/>
              </a:path>
              <a:path w="1781810" h="209550">
                <a:moveTo>
                  <a:pt x="1263394" y="0"/>
                </a:moveTo>
                <a:lnTo>
                  <a:pt x="1245412" y="0"/>
                </a:lnTo>
                <a:lnTo>
                  <a:pt x="1245412" y="27939"/>
                </a:lnTo>
                <a:lnTo>
                  <a:pt x="1263394" y="27939"/>
                </a:lnTo>
                <a:lnTo>
                  <a:pt x="1263394" y="0"/>
                </a:lnTo>
                <a:close/>
              </a:path>
              <a:path w="1781810" h="209550">
                <a:moveTo>
                  <a:pt x="1447495" y="0"/>
                </a:moveTo>
                <a:lnTo>
                  <a:pt x="1263394" y="0"/>
                </a:lnTo>
                <a:lnTo>
                  <a:pt x="1263394" y="27939"/>
                </a:lnTo>
                <a:lnTo>
                  <a:pt x="1447495" y="27939"/>
                </a:lnTo>
                <a:lnTo>
                  <a:pt x="1447495" y="0"/>
                </a:lnTo>
                <a:close/>
              </a:path>
              <a:path w="1781810" h="209550">
                <a:moveTo>
                  <a:pt x="804671" y="0"/>
                </a:moveTo>
                <a:lnTo>
                  <a:pt x="786686" y="0"/>
                </a:lnTo>
                <a:lnTo>
                  <a:pt x="786686" y="26670"/>
                </a:lnTo>
                <a:lnTo>
                  <a:pt x="804671" y="26670"/>
                </a:lnTo>
                <a:lnTo>
                  <a:pt x="804671" y="0"/>
                </a:lnTo>
                <a:close/>
              </a:path>
              <a:path w="1781810" h="209550">
                <a:moveTo>
                  <a:pt x="1572163" y="16054"/>
                </a:moveTo>
                <a:lnTo>
                  <a:pt x="1558876" y="18291"/>
                </a:lnTo>
                <a:lnTo>
                  <a:pt x="1547474" y="25547"/>
                </a:lnTo>
                <a:lnTo>
                  <a:pt x="1539502" y="37007"/>
                </a:lnTo>
                <a:lnTo>
                  <a:pt x="1536501" y="51859"/>
                </a:lnTo>
                <a:lnTo>
                  <a:pt x="1539245" y="66445"/>
                </a:lnTo>
                <a:lnTo>
                  <a:pt x="1547246" y="77674"/>
                </a:lnTo>
                <a:lnTo>
                  <a:pt x="1558790" y="84766"/>
                </a:lnTo>
                <a:lnTo>
                  <a:pt x="1572163" y="86941"/>
                </a:lnTo>
                <a:lnTo>
                  <a:pt x="1584731" y="84207"/>
                </a:lnTo>
                <a:lnTo>
                  <a:pt x="1595441" y="76996"/>
                </a:lnTo>
                <a:lnTo>
                  <a:pt x="1602894" y="65987"/>
                </a:lnTo>
                <a:lnTo>
                  <a:pt x="1605690" y="51859"/>
                </a:lnTo>
                <a:lnTo>
                  <a:pt x="1602767" y="37466"/>
                </a:lnTo>
                <a:lnTo>
                  <a:pt x="1595328" y="26226"/>
                </a:lnTo>
                <a:lnTo>
                  <a:pt x="1584689" y="18852"/>
                </a:lnTo>
                <a:lnTo>
                  <a:pt x="1572163" y="16054"/>
                </a:lnTo>
                <a:close/>
              </a:path>
              <a:path w="1781810" h="209550">
                <a:moveTo>
                  <a:pt x="1572163" y="101770"/>
                </a:moveTo>
                <a:lnTo>
                  <a:pt x="1558746" y="104008"/>
                </a:lnTo>
                <a:lnTo>
                  <a:pt x="1547359" y="111265"/>
                </a:lnTo>
                <a:lnTo>
                  <a:pt x="1539459" y="122725"/>
                </a:lnTo>
                <a:lnTo>
                  <a:pt x="1536501" y="137575"/>
                </a:lnTo>
                <a:lnTo>
                  <a:pt x="1539545" y="152162"/>
                </a:lnTo>
                <a:lnTo>
                  <a:pt x="1547589" y="163391"/>
                </a:lnTo>
                <a:lnTo>
                  <a:pt x="1559005" y="170484"/>
                </a:lnTo>
                <a:lnTo>
                  <a:pt x="1572163" y="172661"/>
                </a:lnTo>
                <a:lnTo>
                  <a:pt x="1584779" y="169924"/>
                </a:lnTo>
                <a:lnTo>
                  <a:pt x="1595594" y="162713"/>
                </a:lnTo>
                <a:lnTo>
                  <a:pt x="1603153" y="151704"/>
                </a:lnTo>
                <a:lnTo>
                  <a:pt x="1605996" y="137575"/>
                </a:lnTo>
                <a:lnTo>
                  <a:pt x="1603195" y="123182"/>
                </a:lnTo>
                <a:lnTo>
                  <a:pt x="1595708" y="111942"/>
                </a:lnTo>
                <a:lnTo>
                  <a:pt x="1584906" y="104568"/>
                </a:lnTo>
                <a:lnTo>
                  <a:pt x="1572163" y="101770"/>
                </a:lnTo>
                <a:close/>
              </a:path>
              <a:path w="1781810" h="209550">
                <a:moveTo>
                  <a:pt x="1781255" y="57284"/>
                </a:moveTo>
                <a:lnTo>
                  <a:pt x="1632207" y="57284"/>
                </a:lnTo>
                <a:lnTo>
                  <a:pt x="1632207" y="112260"/>
                </a:lnTo>
                <a:lnTo>
                  <a:pt x="1781255" y="112260"/>
                </a:lnTo>
                <a:lnTo>
                  <a:pt x="1781255" y="57284"/>
                </a:lnTo>
                <a:close/>
              </a:path>
            </a:pathLst>
          </a:custGeom>
          <a:solidFill>
            <a:srgbClr val="E31E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03078" y="4198388"/>
            <a:ext cx="5198979" cy="665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8820" y="1924858"/>
            <a:ext cx="2971518" cy="2886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0718" y="2040061"/>
            <a:ext cx="142869" cy="1428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8679" y="2416923"/>
            <a:ext cx="6242604" cy="21314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8679" y="4613316"/>
            <a:ext cx="1627786" cy="30022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281968" y="5198110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6" y="413572"/>
                </a:lnTo>
                <a:lnTo>
                  <a:pt x="1281143" y="413572"/>
                </a:lnTo>
                <a:lnTo>
                  <a:pt x="1239262" y="407158"/>
                </a:lnTo>
                <a:lnTo>
                  <a:pt x="1198980" y="390413"/>
                </a:lnTo>
                <a:lnTo>
                  <a:pt x="1145984" y="346198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8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4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6"/>
                </a:lnTo>
                <a:lnTo>
                  <a:pt x="1763087" y="317956"/>
                </a:lnTo>
                <a:lnTo>
                  <a:pt x="1755444" y="313550"/>
                </a:lnTo>
                <a:lnTo>
                  <a:pt x="1729456" y="299124"/>
                </a:lnTo>
                <a:lnTo>
                  <a:pt x="1739291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5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6"/>
                </a:lnTo>
                <a:lnTo>
                  <a:pt x="1322267" y="410225"/>
                </a:lnTo>
                <a:lnTo>
                  <a:pt x="1281143" y="413572"/>
                </a:lnTo>
                <a:lnTo>
                  <a:pt x="1375866" y="413572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5" y="190996"/>
                </a:lnTo>
                <a:close/>
              </a:path>
              <a:path w="2128520" h="437514">
                <a:moveTo>
                  <a:pt x="2066587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7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1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3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59" y="282754"/>
                </a:moveTo>
                <a:lnTo>
                  <a:pt x="1743991" y="282754"/>
                </a:lnTo>
                <a:lnTo>
                  <a:pt x="1749093" y="293911"/>
                </a:lnTo>
                <a:lnTo>
                  <a:pt x="1763087" y="317956"/>
                </a:lnTo>
                <a:lnTo>
                  <a:pt x="1771941" y="317956"/>
                </a:lnTo>
                <a:lnTo>
                  <a:pt x="1765153" y="303502"/>
                </a:lnTo>
                <a:lnTo>
                  <a:pt x="1754159" y="282754"/>
                </a:lnTo>
                <a:close/>
              </a:path>
              <a:path w="2128520" h="437514">
                <a:moveTo>
                  <a:pt x="1315182" y="166003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5" y="190996"/>
                </a:lnTo>
                <a:lnTo>
                  <a:pt x="1399552" y="184915"/>
                </a:lnTo>
                <a:lnTo>
                  <a:pt x="1357784" y="167731"/>
                </a:lnTo>
                <a:lnTo>
                  <a:pt x="1315182" y="166003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1" y="285510"/>
                </a:lnTo>
                <a:lnTo>
                  <a:pt x="1740029" y="284489"/>
                </a:lnTo>
                <a:lnTo>
                  <a:pt x="1743991" y="282754"/>
                </a:lnTo>
                <a:lnTo>
                  <a:pt x="1754159" y="282754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7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7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4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4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0" y="239439"/>
                </a:lnTo>
                <a:lnTo>
                  <a:pt x="300501" y="240929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0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0" y="396476"/>
                </a:lnTo>
                <a:lnTo>
                  <a:pt x="308958" y="396178"/>
                </a:lnTo>
                <a:lnTo>
                  <a:pt x="229544" y="396178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7"/>
                </a:lnTo>
                <a:lnTo>
                  <a:pt x="340040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0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0" y="399572"/>
                </a:lnTo>
                <a:lnTo>
                  <a:pt x="308270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8" y="396178"/>
                </a:lnTo>
                <a:lnTo>
                  <a:pt x="315124" y="393504"/>
                </a:lnTo>
                <a:lnTo>
                  <a:pt x="353810" y="370709"/>
                </a:lnTo>
                <a:lnTo>
                  <a:pt x="389813" y="344144"/>
                </a:lnTo>
                <a:lnTo>
                  <a:pt x="423558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1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8" y="314774"/>
                </a:lnTo>
                <a:lnTo>
                  <a:pt x="456089" y="283027"/>
                </a:lnTo>
                <a:lnTo>
                  <a:pt x="487522" y="250137"/>
                </a:lnTo>
                <a:lnTo>
                  <a:pt x="518592" y="216801"/>
                </a:lnTo>
                <a:lnTo>
                  <a:pt x="549879" y="183850"/>
                </a:lnTo>
                <a:lnTo>
                  <a:pt x="581962" y="152115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1"/>
                </a:lnTo>
                <a:close/>
              </a:path>
              <a:path w="2128520" h="437514">
                <a:moveTo>
                  <a:pt x="411888" y="124232"/>
                </a:moveTo>
                <a:lnTo>
                  <a:pt x="397165" y="159712"/>
                </a:lnTo>
                <a:lnTo>
                  <a:pt x="396267" y="183850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9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4"/>
                </a:lnTo>
                <a:lnTo>
                  <a:pt x="411888" y="124232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5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2450" y="3172314"/>
            <a:ext cx="6027070" cy="87579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94498" y="3645377"/>
            <a:ext cx="7303134" cy="762635"/>
            <a:chOff x="1694498" y="3645377"/>
            <a:chExt cx="7303134" cy="762635"/>
          </a:xfrm>
        </p:grpSpPr>
        <p:sp>
          <p:nvSpPr>
            <p:cNvPr id="4" name="object 4"/>
            <p:cNvSpPr/>
            <p:nvPr/>
          </p:nvSpPr>
          <p:spPr>
            <a:xfrm>
              <a:off x="1774897" y="4143085"/>
              <a:ext cx="6880225" cy="264795"/>
            </a:xfrm>
            <a:custGeom>
              <a:avLst/>
              <a:gdLst/>
              <a:ahLst/>
              <a:cxnLst/>
              <a:rect l="l" t="t" r="r" b="b"/>
              <a:pathLst>
                <a:path w="6880225" h="264795">
                  <a:moveTo>
                    <a:pt x="6747526" y="0"/>
                  </a:moveTo>
                  <a:lnTo>
                    <a:pt x="0" y="0"/>
                  </a:lnTo>
                  <a:lnTo>
                    <a:pt x="41817" y="6744"/>
                  </a:lnTo>
                  <a:lnTo>
                    <a:pt x="78134" y="25524"/>
                  </a:lnTo>
                  <a:lnTo>
                    <a:pt x="106771" y="54162"/>
                  </a:lnTo>
                  <a:lnTo>
                    <a:pt x="125551" y="90480"/>
                  </a:lnTo>
                  <a:lnTo>
                    <a:pt x="132295" y="132299"/>
                  </a:lnTo>
                  <a:lnTo>
                    <a:pt x="125551" y="174117"/>
                  </a:lnTo>
                  <a:lnTo>
                    <a:pt x="106771" y="210434"/>
                  </a:lnTo>
                  <a:lnTo>
                    <a:pt x="78134" y="239072"/>
                  </a:lnTo>
                  <a:lnTo>
                    <a:pt x="41817" y="257852"/>
                  </a:lnTo>
                  <a:lnTo>
                    <a:pt x="0" y="264607"/>
                  </a:lnTo>
                  <a:lnTo>
                    <a:pt x="6747526" y="264607"/>
                  </a:lnTo>
                  <a:lnTo>
                    <a:pt x="6789227" y="257833"/>
                  </a:lnTo>
                  <a:lnTo>
                    <a:pt x="6825530" y="238994"/>
                  </a:lnTo>
                  <a:lnTo>
                    <a:pt x="6854211" y="210311"/>
                  </a:lnTo>
                  <a:lnTo>
                    <a:pt x="6873049" y="174008"/>
                  </a:lnTo>
                  <a:lnTo>
                    <a:pt x="6879822" y="132299"/>
                  </a:lnTo>
                  <a:lnTo>
                    <a:pt x="6873049" y="90597"/>
                  </a:lnTo>
                  <a:lnTo>
                    <a:pt x="6854211" y="54294"/>
                  </a:lnTo>
                  <a:lnTo>
                    <a:pt x="6825530" y="25612"/>
                  </a:lnTo>
                  <a:lnTo>
                    <a:pt x="6789227" y="6773"/>
                  </a:lnTo>
                  <a:lnTo>
                    <a:pt x="6747526" y="0"/>
                  </a:lnTo>
                  <a:close/>
                </a:path>
              </a:pathLst>
            </a:custGeom>
            <a:solidFill>
              <a:srgbClr val="663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4498" y="4193596"/>
              <a:ext cx="163595" cy="16359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522423" y="3645377"/>
              <a:ext cx="475615" cy="475615"/>
            </a:xfrm>
            <a:custGeom>
              <a:avLst/>
              <a:gdLst/>
              <a:ahLst/>
              <a:cxnLst/>
              <a:rect l="l" t="t" r="r" b="b"/>
              <a:pathLst>
                <a:path w="475615" h="475614">
                  <a:moveTo>
                    <a:pt x="475077" y="0"/>
                  </a:moveTo>
                  <a:lnTo>
                    <a:pt x="237539" y="0"/>
                  </a:lnTo>
                  <a:lnTo>
                    <a:pt x="189821" y="4848"/>
                  </a:lnTo>
                  <a:lnTo>
                    <a:pt x="145305" y="18742"/>
                  </a:lnTo>
                  <a:lnTo>
                    <a:pt x="104965" y="40709"/>
                  </a:lnTo>
                  <a:lnTo>
                    <a:pt x="69775" y="69775"/>
                  </a:lnTo>
                  <a:lnTo>
                    <a:pt x="40709" y="104964"/>
                  </a:lnTo>
                  <a:lnTo>
                    <a:pt x="18742" y="145303"/>
                  </a:lnTo>
                  <a:lnTo>
                    <a:pt x="4848" y="189819"/>
                  </a:lnTo>
                  <a:lnTo>
                    <a:pt x="0" y="237535"/>
                  </a:lnTo>
                  <a:lnTo>
                    <a:pt x="0" y="475073"/>
                  </a:lnTo>
                  <a:lnTo>
                    <a:pt x="237539" y="475073"/>
                  </a:lnTo>
                  <a:lnTo>
                    <a:pt x="285257" y="470226"/>
                  </a:lnTo>
                  <a:lnTo>
                    <a:pt x="329772" y="456331"/>
                  </a:lnTo>
                  <a:lnTo>
                    <a:pt x="370112" y="434364"/>
                  </a:lnTo>
                  <a:lnTo>
                    <a:pt x="405302" y="405299"/>
                  </a:lnTo>
                  <a:lnTo>
                    <a:pt x="434367" y="370109"/>
                  </a:lnTo>
                  <a:lnTo>
                    <a:pt x="456335" y="329769"/>
                  </a:lnTo>
                  <a:lnTo>
                    <a:pt x="470229" y="285253"/>
                  </a:lnTo>
                  <a:lnTo>
                    <a:pt x="475077" y="237535"/>
                  </a:lnTo>
                  <a:lnTo>
                    <a:pt x="475077" y="0"/>
                  </a:lnTo>
                  <a:close/>
                </a:path>
              </a:pathLst>
            </a:custGeom>
            <a:solidFill>
              <a:srgbClr val="095B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22423" y="3767363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5" h="353695">
                  <a:moveTo>
                    <a:pt x="353087" y="0"/>
                  </a:moveTo>
                  <a:lnTo>
                    <a:pt x="176543" y="0"/>
                  </a:lnTo>
                  <a:lnTo>
                    <a:pt x="129750" y="6334"/>
                  </a:lnTo>
                  <a:lnTo>
                    <a:pt x="87616" y="24192"/>
                  </a:lnTo>
                  <a:lnTo>
                    <a:pt x="51858" y="51858"/>
                  </a:lnTo>
                  <a:lnTo>
                    <a:pt x="24192" y="87617"/>
                  </a:lnTo>
                  <a:lnTo>
                    <a:pt x="6334" y="129750"/>
                  </a:lnTo>
                  <a:lnTo>
                    <a:pt x="0" y="176543"/>
                  </a:lnTo>
                  <a:lnTo>
                    <a:pt x="0" y="353087"/>
                  </a:lnTo>
                  <a:lnTo>
                    <a:pt x="176543" y="353087"/>
                  </a:lnTo>
                  <a:lnTo>
                    <a:pt x="223337" y="346753"/>
                  </a:lnTo>
                  <a:lnTo>
                    <a:pt x="265471" y="328895"/>
                  </a:lnTo>
                  <a:lnTo>
                    <a:pt x="301229" y="301229"/>
                  </a:lnTo>
                  <a:lnTo>
                    <a:pt x="328895" y="265471"/>
                  </a:lnTo>
                  <a:lnTo>
                    <a:pt x="346753" y="223337"/>
                  </a:lnTo>
                  <a:lnTo>
                    <a:pt x="353087" y="176543"/>
                  </a:lnTo>
                  <a:lnTo>
                    <a:pt x="353087" y="0"/>
                  </a:lnTo>
                  <a:close/>
                </a:path>
              </a:pathLst>
            </a:custGeom>
            <a:solidFill>
              <a:srgbClr val="009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22423" y="3858029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89">
                  <a:moveTo>
                    <a:pt x="262425" y="0"/>
                  </a:moveTo>
                  <a:lnTo>
                    <a:pt x="131212" y="0"/>
                  </a:lnTo>
                  <a:lnTo>
                    <a:pt x="80264" y="10353"/>
                  </a:lnTo>
                  <a:lnTo>
                    <a:pt x="38542" y="38542"/>
                  </a:lnTo>
                  <a:lnTo>
                    <a:pt x="10353" y="80264"/>
                  </a:lnTo>
                  <a:lnTo>
                    <a:pt x="0" y="131212"/>
                  </a:lnTo>
                  <a:lnTo>
                    <a:pt x="0" y="262421"/>
                  </a:lnTo>
                  <a:lnTo>
                    <a:pt x="131212" y="262421"/>
                  </a:lnTo>
                  <a:lnTo>
                    <a:pt x="182160" y="252068"/>
                  </a:lnTo>
                  <a:lnTo>
                    <a:pt x="223882" y="223880"/>
                  </a:lnTo>
                  <a:lnTo>
                    <a:pt x="252071" y="182160"/>
                  </a:lnTo>
                  <a:lnTo>
                    <a:pt x="262425" y="131212"/>
                  </a:lnTo>
                  <a:lnTo>
                    <a:pt x="262425" y="0"/>
                  </a:lnTo>
                  <a:close/>
                </a:path>
              </a:pathLst>
            </a:custGeom>
            <a:solidFill>
              <a:srgbClr val="EF7F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2423" y="3981772"/>
              <a:ext cx="138682" cy="1386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7402" y="4193596"/>
              <a:ext cx="163595" cy="1635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9183" y="4193596"/>
              <a:ext cx="163593" cy="1635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0966" y="4193596"/>
              <a:ext cx="163595" cy="16359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2746" y="4193596"/>
              <a:ext cx="163595" cy="1635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4529" y="4193596"/>
              <a:ext cx="163591" cy="1635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6310" y="4193596"/>
              <a:ext cx="163593" cy="16359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39873" y="4193596"/>
              <a:ext cx="163591" cy="1635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68089" y="4193596"/>
              <a:ext cx="163595" cy="1635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1652" y="4193596"/>
              <a:ext cx="163595" cy="1635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3433" y="4193596"/>
              <a:ext cx="163593" cy="16359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55217" y="4193596"/>
              <a:ext cx="163591" cy="16359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26997" y="4193596"/>
              <a:ext cx="163595" cy="1635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8776" y="4193596"/>
              <a:ext cx="163595" cy="16359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0560" y="4193596"/>
              <a:ext cx="163591" cy="1635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742" y="2050231"/>
            <a:ext cx="4208518" cy="5955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8932" y="3531077"/>
            <a:ext cx="3734142" cy="6352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06122" y="4870905"/>
            <a:ext cx="3479760" cy="63886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3339" y="1678323"/>
            <a:ext cx="4125319" cy="6422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0024" y="3021807"/>
            <a:ext cx="3671953" cy="6421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1104" y="4372303"/>
            <a:ext cx="4049787" cy="61278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281968" y="5443922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4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4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4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3"/>
                </a:lnTo>
                <a:lnTo>
                  <a:pt x="1891870" y="264101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1" y="415696"/>
                </a:lnTo>
                <a:lnTo>
                  <a:pt x="840640" y="415696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3"/>
                </a:lnTo>
                <a:lnTo>
                  <a:pt x="10409" y="249992"/>
                </a:lnTo>
                <a:lnTo>
                  <a:pt x="0" y="296412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89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0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7"/>
                </a:lnTo>
                <a:lnTo>
                  <a:pt x="923289" y="392488"/>
                </a:lnTo>
                <a:lnTo>
                  <a:pt x="882159" y="409980"/>
                </a:lnTo>
                <a:lnTo>
                  <a:pt x="840640" y="415696"/>
                </a:lnTo>
                <a:lnTo>
                  <a:pt x="935741" y="415696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5"/>
                </a:lnTo>
                <a:lnTo>
                  <a:pt x="947550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2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2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0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2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1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89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89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</Words>
  <Application>Microsoft Office PowerPoint</Application>
  <PresentationFormat>Custom</PresentationFormat>
  <Paragraphs>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PPT1.cdr</dc:title>
  <dc:creator>MISSION COREL</dc:creator>
  <cp:lastModifiedBy>Chander Shekhar</cp:lastModifiedBy>
  <cp:revision>5</cp:revision>
  <dcterms:created xsi:type="dcterms:W3CDTF">2022-07-19T07:17:54Z</dcterms:created>
  <dcterms:modified xsi:type="dcterms:W3CDTF">2022-07-25T08:56:55Z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2022-07-19T00:00:00Z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2022-07-19T00:00:00Z</vt:filetime>
  </property>
</Properties>
</file>